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6" r:id="rId4"/>
    <p:sldId id="263" r:id="rId5"/>
    <p:sldId id="264" r:id="rId6"/>
    <p:sldId id="265" r:id="rId7"/>
    <p:sldId id="269" r:id="rId8"/>
    <p:sldId id="257" r:id="rId9"/>
    <p:sldId id="258" r:id="rId10"/>
    <p:sldId id="267" r:id="rId11"/>
    <p:sldId id="268" r:id="rId12"/>
    <p:sldId id="270" r:id="rId13"/>
    <p:sldId id="271" r:id="rId14"/>
    <p:sldId id="259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" y="4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8DB94-F506-AFBD-794C-C5204F5FA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14" y="872891"/>
            <a:ext cx="4733994" cy="57063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400CF4-0D41-6995-9040-B170B223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68" y="872891"/>
            <a:ext cx="4655189" cy="57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5200" dirty="0"/>
              <a:t>수온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AB9A91-1815-7C33-4633-F758EA4D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04" y="872890"/>
            <a:ext cx="4663221" cy="5706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0709A-E159-88E5-E765-B50DB4F9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19" y="849331"/>
            <a:ext cx="4714883" cy="572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5200" dirty="0"/>
              <a:t>TP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AAC03-00C8-FD9E-9703-944AA19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98" y="879516"/>
            <a:ext cx="4714883" cy="5699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8E543-C94B-93CA-0AD4-DB72017B4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79" y="868700"/>
            <a:ext cx="4714883" cy="57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5200" dirty="0" err="1"/>
              <a:t>방류량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F34653-999D-C203-7652-6ACF22F0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34" y="896615"/>
            <a:ext cx="4714883" cy="5682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57596-2A32-4B79-4534-89C8CF7E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85" y="893481"/>
            <a:ext cx="4658266" cy="56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br>
              <a:rPr lang="en-US" altLang="ko-KR" sz="1200" dirty="0">
                <a:solidFill>
                  <a:srgbClr val="FFFFFF"/>
                </a:solidFill>
              </a:rPr>
            </a:b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4151512" y="105336"/>
            <a:ext cx="3871235" cy="658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F04B0A-1876-E941-5FDC-13983D68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295"/>
          <a:stretch/>
        </p:blipFill>
        <p:spPr>
          <a:xfrm>
            <a:off x="8195088" y="105337"/>
            <a:ext cx="3871234" cy="64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br>
              <a:rPr lang="en-US" altLang="ko-KR" sz="13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55" y="66743"/>
            <a:ext cx="3941159" cy="6568599"/>
          </a:xfrm>
          <a:prstGeom prst="rect">
            <a:avLst/>
          </a:prstGeom>
        </p:spPr>
      </p:pic>
      <p:pic>
        <p:nvPicPr>
          <p:cNvPr id="7" name="그림 6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5D6BF7AA-D580-0811-D09F-604D0D35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22" y="0"/>
            <a:ext cx="3941160" cy="67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lowchart: Document 104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</a:t>
            </a:r>
          </a:p>
        </p:txBody>
      </p:sp>
      <p:pic>
        <p:nvPicPr>
          <p:cNvPr id="1026" name="Picture 2" descr="도표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49A7A9CC-349B-D631-9BC7-BDE97FD6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132" y="356"/>
            <a:ext cx="5116110" cy="68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lowchart: Document 104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197E2E-C0CD-899F-5122-94371E77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96" y="4412"/>
            <a:ext cx="5130672" cy="68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12" name="내용 개체 틀 11" descr="텍스트, 친필이(가) 표시된 사진&#10;&#10;자동 생성된 설명">
            <a:extLst>
              <a:ext uri="{FF2B5EF4-FFF2-40B4-BE49-F238E27FC236}">
                <a16:creationId xmlns:a16="http://schemas.microsoft.com/office/drawing/2014/main" id="{02F327C2-40BE-183D-4E82-65E0E92E1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038" y="934423"/>
            <a:ext cx="5057085" cy="5730410"/>
          </a:xfrm>
          <a:prstGeom prst="rect">
            <a:avLst/>
          </a:prstGeom>
        </p:spPr>
      </p:pic>
      <p:pic>
        <p:nvPicPr>
          <p:cNvPr id="14" name="그림 13" descr="텍스트, 친필, 도표, 라인이(가) 표시된 사진&#10;&#10;자동 생성된 설명">
            <a:extLst>
              <a:ext uri="{FF2B5EF4-FFF2-40B4-BE49-F238E27FC236}">
                <a16:creationId xmlns:a16="http://schemas.microsoft.com/office/drawing/2014/main" id="{EB171C41-6620-4695-754C-C27A3D85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93" y="934423"/>
            <a:ext cx="5100063" cy="57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51B1A08-1D7F-0081-7BDC-15C2471ED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99" y="869184"/>
            <a:ext cx="5093073" cy="574849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DFF725-C435-2F62-8375-5A3B0E6D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3590"/>
            <a:ext cx="5093072" cy="57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A478F-DFE0-E547-68B6-43AEC29D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3" y="868404"/>
            <a:ext cx="5091377" cy="5749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C57D7-2F9F-7BDE-D56D-1EA4FB682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39" y="868404"/>
            <a:ext cx="5081864" cy="57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5200" dirty="0" err="1"/>
              <a:t>방류량</a:t>
            </a:r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233</Words>
  <Application>Microsoft Office PowerPoint</Application>
  <PresentationFormat>와이드스크린</PresentationFormat>
  <Paragraphs>24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죽산보 데이터 분석</vt:lpstr>
      <vt:lpstr>죽산보: 특성별 분포</vt:lpstr>
      <vt:lpstr>승촌보: 특성별 분포</vt:lpstr>
      <vt:lpstr>죽산보: CHLA와 pH의 변화</vt:lpstr>
      <vt:lpstr>죽산보: CHLA와 DO의 변화</vt:lpstr>
      <vt:lpstr>죽산보: CHLA와 수온의 변화</vt:lpstr>
      <vt:lpstr>죽산보: CHLA와 방류량의 변화</vt:lpstr>
      <vt:lpstr>죽산보: CHLA기준 상관관계</vt:lpstr>
      <vt:lpstr>승촌보: CHLA기준 상관관계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 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4</cp:revision>
  <dcterms:created xsi:type="dcterms:W3CDTF">2024-09-20T02:48:49Z</dcterms:created>
  <dcterms:modified xsi:type="dcterms:W3CDTF">2024-09-20T07:26:40Z</dcterms:modified>
</cp:coreProperties>
</file>